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avatars.mds.yandex.net/get-pdb/34158/54828917-478a-4f9b-bf25-bd86e750e476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32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1196752"/>
            <a:ext cx="66247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 дошкольное образовательное учреждение Пильнинский детский сад №1 «Теремок»</a:t>
            </a:r>
          </a:p>
          <a:p>
            <a:pPr algn="ctr"/>
            <a:endParaRPr lang="ru-RU" sz="3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развивающая среда в ДОУ.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avatars.mds.yandex.net/get-pdb/34158/54828917-478a-4f9b-bf25-bd86e750e476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836712"/>
            <a:ext cx="7416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Примерные центры по образовательным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областям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соответствии ФГОС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Социально-коммуникативное развитие: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Центр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безопасности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• Игровой центр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Патриотический уголок.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Познавательное развитие: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• Центр «Мы познаём мир» или Уголок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природы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• Центр сенсорного развития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• Центр конструктивной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деятельности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• Центр математического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развития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• Центр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экспериментирования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Речевое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развитие: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• Центр речевого развития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Центр «Здравствуй, книжка!»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Художественно-эстетическое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развитие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• Центр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изодеятельности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или уголок творчества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• Центр музыкально-театрализованной деятельности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Физическое развитие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• Центр физического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развития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P_20160118_1549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2143116"/>
            <a:ext cx="2549931" cy="332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02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4" descr="https://avatars.mds.yandex.net/get-pdb/34158/54828917-478a-4f9b-bf25-bd86e750e476/s1200?webp=fal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850464"/>
            <a:ext cx="6746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развитие:</a:t>
            </a:r>
          </a:p>
        </p:txBody>
      </p:sp>
      <p:pic>
        <p:nvPicPr>
          <p:cNvPr id="8195" name="Picture 3" descr="C:\Users\admin\Desktop\среда\DSCN63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551" y="4151558"/>
            <a:ext cx="3373295" cy="25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156267"/>
            <a:ext cx="3776071" cy="249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7713" b="51050"/>
          <a:stretch/>
        </p:blipFill>
        <p:spPr>
          <a:xfrm>
            <a:off x="1791222" y="1352480"/>
            <a:ext cx="5107345" cy="261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avatars.mds.yandex.net/get-pdb/34158/54828917-478a-4f9b-bf25-bd86e750e476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15003" y="19740"/>
            <a:ext cx="4485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развитие:</a:t>
            </a:r>
          </a:p>
        </p:txBody>
      </p:sp>
      <p:pic>
        <p:nvPicPr>
          <p:cNvPr id="9218" name="Picture 2" descr="C:\Users\admin\Desktop\среда\DSCN63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0286" y="4169231"/>
            <a:ext cx="3622814" cy="271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среда\DSCN64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2" y="4094354"/>
            <a:ext cx="3670827" cy="275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esktop\среда\DSCN63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3661675" cy="26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_20160115_12353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857232"/>
            <a:ext cx="3714744" cy="25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admin\Desktop\среда\DSCN641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756" y="1600200"/>
            <a:ext cx="2664296" cy="199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l="14300" t="5429" r="14193" b="5429"/>
          <a:stretch/>
        </p:blipFill>
        <p:spPr>
          <a:xfrm>
            <a:off x="3461107" y="3714833"/>
            <a:ext cx="2427435" cy="226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avatars.mds.yandex.net/get-pdb/34158/54828917-478a-4f9b-bf25-bd86e750e476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908720"/>
            <a:ext cx="3116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развитие:</a:t>
            </a:r>
          </a:p>
        </p:txBody>
      </p:sp>
      <p:pic>
        <p:nvPicPr>
          <p:cNvPr id="10242" name="Picture 2" descr="C:\Users\admin\Desktop\среда\DSCN64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375" y="2928934"/>
            <a:ext cx="2762910" cy="339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_20160115_1236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857496"/>
            <a:ext cx="2865438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1571612"/>
            <a:ext cx="3200385" cy="181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70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4" descr="https://avatars.mds.yandex.net/get-pdb/34158/54828917-478a-4f9b-bf25-bd86e750e476/s1200?webp=fal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7224" y="0"/>
            <a:ext cx="6411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  <p:pic>
        <p:nvPicPr>
          <p:cNvPr id="11266" name="Picture 2" descr="C:\Users\admin\Desktop\среда\DSCN63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6899" y="4257465"/>
            <a:ext cx="3467101" cy="260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среда\DSCN64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09270"/>
            <a:ext cx="3531356" cy="264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_20160115_12381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7866" y="857232"/>
            <a:ext cx="3486134" cy="193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4850" r="15350" b="6951"/>
          <a:stretch/>
        </p:blipFill>
        <p:spPr>
          <a:xfrm>
            <a:off x="85968" y="854497"/>
            <a:ext cx="3117880" cy="2976158"/>
          </a:xfrm>
          <a:prstGeom prst="rect">
            <a:avLst/>
          </a:prstGeom>
        </p:spPr>
      </p:pic>
      <p:pic>
        <p:nvPicPr>
          <p:cNvPr id="13" name="Picture 4" descr="C:\Documents and Settings\User\Рабочий стол\среда\DSCN639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272135"/>
            <a:ext cx="3261246" cy="2446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70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avatars.mds.yandex.net/get-pdb/34158/54828917-478a-4f9b-bf25-bd86e750e476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" y="0"/>
            <a:ext cx="922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43808" y="908720"/>
            <a:ext cx="3670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pic>
        <p:nvPicPr>
          <p:cNvPr id="3074" name="Picture 2" descr="P_20160115_12341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96"/>
          <a:stretch/>
        </p:blipFill>
        <p:spPr bwMode="auto">
          <a:xfrm>
            <a:off x="5004048" y="1385344"/>
            <a:ext cx="3395759" cy="231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" b="16636"/>
          <a:stretch/>
        </p:blipFill>
        <p:spPr>
          <a:xfrm>
            <a:off x="916034" y="1427706"/>
            <a:ext cx="3476443" cy="226180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t="5298" r="13899" b="6393"/>
          <a:stretch/>
        </p:blipFill>
        <p:spPr>
          <a:xfrm>
            <a:off x="905449" y="3861048"/>
            <a:ext cx="3517709" cy="28368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t="12235" r="6600" b="15349"/>
          <a:stretch/>
        </p:blipFill>
        <p:spPr>
          <a:xfrm>
            <a:off x="5387178" y="3735360"/>
            <a:ext cx="2629498" cy="30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9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4" descr="https://avatars.mds.yandex.net/get-pdb/34158/54828917-478a-4f9b-bf25-bd86e750e476/s1200?webp=fals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10101" r="13775"/>
          <a:stretch/>
        </p:blipFill>
        <p:spPr>
          <a:xfrm>
            <a:off x="692330" y="817573"/>
            <a:ext cx="3865138" cy="31517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34" y="3396332"/>
            <a:ext cx="4127666" cy="3095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11550" y="2216418"/>
            <a:ext cx="280397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19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avatars.mds.yandex.net/get-pdb/34158/54828917-478a-4f9b-bf25-bd86e750e476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2890391"/>
            <a:ext cx="5313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75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https://avatars.mds.yandex.net/get-pdb/34158/54828917-478a-4f9b-bf25-bd86e750e476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32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908720"/>
            <a:ext cx="70567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редметно-пространственная  развивающая среда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определенное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пространство, организационно </a:t>
            </a: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оформленное и предметно насыщенное, приспособленное</a:t>
            </a: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удовлетворения потребностей ребенка в познании, </a:t>
            </a: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общении, труде, физическом и духовном развитии в </a:t>
            </a: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целом. </a:t>
            </a:r>
            <a:endParaRPr lang="ru-RU" sz="2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понимание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предметно-пространственной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обеспечение </a:t>
            </a: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активной жизнедеятельности ребенка, становления его </a:t>
            </a: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субъективной позиции, развитие творческих проявлений</a:t>
            </a: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 доступными, побуждающих к самовыражению </a:t>
            </a:r>
          </a:p>
          <a:p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средствами.</a:t>
            </a:r>
          </a:p>
        </p:txBody>
      </p:sp>
    </p:spTree>
    <p:extLst>
      <p:ext uri="{BB962C8B-B14F-4D97-AF65-F5344CB8AC3E}">
        <p14:creationId xmlns:p14="http://schemas.microsoft.com/office/powerpoint/2010/main" val="31851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https://avatars.mds.yandex.net/get-pdb/34158/54828917-478a-4f9b-bf25-bd86e750e476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99592" y="1196752"/>
            <a:ext cx="727280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 к организации 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среды.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азвивающая среда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быть: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содержательно-насыщенной, развивающей;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полифункциональной;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трансформируемой;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вариативной;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доступной;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безопасной;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здоровьесберегающей;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эстетически-привлекательной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2" descr="P_20160118_1550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357562"/>
            <a:ext cx="3474153" cy="1954211"/>
          </a:xfrm>
          <a:prstGeom prst="rect">
            <a:avLst/>
          </a:prstGeom>
          <a:noFill/>
          <a:ln w="76200">
            <a:solidFill>
              <a:srgbClr val="365F9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43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avatars.mds.yandex.net/get-pdb/34158/54828917-478a-4f9b-bf25-bd86e750e476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1196752"/>
            <a:ext cx="581439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Насыщенность среды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предполагает: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материалов, 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оборудования, инвентаря в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Должна соответствовать возрастным 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 и содержанию </a:t>
            </a:r>
          </a:p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</p:txBody>
      </p:sp>
      <p:pic>
        <p:nvPicPr>
          <p:cNvPr id="10242" name="Рисунок 1" descr="Описание: C:\Users\1\Desktop\USB DISK\kinderyata_14385952828908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4344100"/>
            <a:ext cx="3763958" cy="2513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76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avatars.mds.yandex.net/get-pdb/34158/54828917-478a-4f9b-bf25-bd86e750e476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980728"/>
            <a:ext cx="61024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Трансформируемость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пространства 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возможность изменений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ППР среды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От образовательной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От меняющихся интересов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От возможностей детей</a:t>
            </a:r>
          </a:p>
        </p:txBody>
      </p:sp>
      <p:pic>
        <p:nvPicPr>
          <p:cNvPr id="3074" name="Picture 2" descr="C:\Users\admin\Desktop\среда\DSCN63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358" y="3645024"/>
            <a:ext cx="3631035" cy="272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среда\DSCN64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048" y="3935453"/>
            <a:ext cx="3379007" cy="253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4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avatars.mds.yandex.net/get-pdb/34158/54828917-478a-4f9b-bf25-bd86e750e476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836712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среды предполагает: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Наличие различных пространств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Периодическую сменяемость игрового 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Разнообразие материалов и игрушек 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свободного выбора 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Появление новых предметов</a:t>
            </a:r>
          </a:p>
        </p:txBody>
      </p:sp>
      <p:pic>
        <p:nvPicPr>
          <p:cNvPr id="4098" name="Picture 2" descr="C:\Users\admin\Desktop\среда\DSCN63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3857628"/>
            <a:ext cx="3312368" cy="24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P_20160310_15342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2820354"/>
            <a:ext cx="2317773" cy="3522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37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avatars.mds.yandex.net/get-pdb/34158/54828917-478a-4f9b-bf25-bd86e750e476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5024" y="908720"/>
            <a:ext cx="741682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Полифункциональность материалов предполагает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Возможность разнообразного использования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составляющих предметной среды 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мебель, маты, мягкие модули, 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ширмы и т.д.)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Наличие не обладающих жёстко 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закреплённым способом употребления 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полифункциональных предметов (в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материалы, предметы-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заместители)</a:t>
            </a:r>
          </a:p>
        </p:txBody>
      </p:sp>
      <p:pic>
        <p:nvPicPr>
          <p:cNvPr id="5122" name="Picture 2" descr="C:\Users\admin\Desktop\среда\DSCN64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7" y="4471587"/>
            <a:ext cx="3138933" cy="235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47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avatars.mds.yandex.net/get-pdb/34158/54828917-478a-4f9b-bf25-bd86e750e476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836712"/>
            <a:ext cx="727280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среды: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Соответствие всех её элементов по 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обеспечению надёжности и безопасности, 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на игрушки должны быть </a:t>
            </a:r>
          </a:p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сертификаты и декларации соответствия</a:t>
            </a:r>
          </a:p>
        </p:txBody>
      </p:sp>
      <p:pic>
        <p:nvPicPr>
          <p:cNvPr id="6146" name="Picture 2" descr="C:\Users\admin\Desktop\среда\DSCN637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828881"/>
            <a:ext cx="3066924" cy="40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среда\DSCN63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837260"/>
            <a:ext cx="4824536" cy="359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78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avatars.mds.yandex.net/get-pdb/34158/54828917-478a-4f9b-bf25-bd86e750e476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843677"/>
            <a:ext cx="71676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среды предполагает: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Доступность для воспитанников всех помещений,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осуществляется образовательная деятельность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Свободный доступ к играм, игрушкам, пособиям,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обеспечивающим все виды детской активности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Исправность и сохранность материалов и </a:t>
            </a:r>
          </a:p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</a:p>
        </p:txBody>
      </p:sp>
      <p:pic>
        <p:nvPicPr>
          <p:cNvPr id="6" name="Picture 2" descr="P_20160115_1234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714752"/>
            <a:ext cx="3414698" cy="258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" t="5298" r="13899" b="6393"/>
          <a:stretch/>
        </p:blipFill>
        <p:spPr>
          <a:xfrm>
            <a:off x="899592" y="3714752"/>
            <a:ext cx="3192988" cy="257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395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13</cp:revision>
  <dcterms:created xsi:type="dcterms:W3CDTF">2018-06-14T20:10:00Z</dcterms:created>
  <dcterms:modified xsi:type="dcterms:W3CDTF">2022-02-07T09:39:36Z</dcterms:modified>
</cp:coreProperties>
</file>